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3" r:id="rId7"/>
    <p:sldId id="260" r:id="rId8"/>
    <p:sldId id="317" r:id="rId9"/>
    <p:sldId id="262" r:id="rId10"/>
    <p:sldId id="261" r:id="rId11"/>
    <p:sldId id="264" r:id="rId12"/>
    <p:sldId id="297" r:id="rId13"/>
    <p:sldId id="272" r:id="rId14"/>
    <p:sldId id="299" r:id="rId15"/>
    <p:sldId id="273" r:id="rId16"/>
    <p:sldId id="274" r:id="rId17"/>
    <p:sldId id="329" r:id="rId18"/>
    <p:sldId id="298" r:id="rId19"/>
    <p:sldId id="300" r:id="rId20"/>
    <p:sldId id="303" r:id="rId21"/>
    <p:sldId id="304" r:id="rId22"/>
    <p:sldId id="302" r:id="rId23"/>
    <p:sldId id="305" r:id="rId24"/>
    <p:sldId id="311" r:id="rId25"/>
    <p:sldId id="312" r:id="rId26"/>
    <p:sldId id="313" r:id="rId27"/>
    <p:sldId id="314" r:id="rId28"/>
    <p:sldId id="315" r:id="rId29"/>
    <p:sldId id="316" r:id="rId30"/>
    <p:sldId id="265" r:id="rId31"/>
    <p:sldId id="266" r:id="rId32"/>
    <p:sldId id="267" r:id="rId33"/>
    <p:sldId id="270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30" r:id="rId45"/>
    <p:sldId id="328" r:id="rId46"/>
    <p:sldId id="271" r:id="rId47"/>
    <p:sldId id="291" r:id="rId48"/>
    <p:sldId id="290" r:id="rId49"/>
    <p:sldId id="289" r:id="rId50"/>
    <p:sldId id="288" r:id="rId51"/>
    <p:sldId id="292" r:id="rId52"/>
    <p:sldId id="293" r:id="rId53"/>
    <p:sldId id="285" r:id="rId54"/>
    <p:sldId id="284" r:id="rId55"/>
    <p:sldId id="294" r:id="rId56"/>
    <p:sldId id="295" r:id="rId57"/>
    <p:sldId id="280" r:id="rId58"/>
    <p:sldId id="296" r:id="rId59"/>
    <p:sldId id="276" r:id="rId6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BE532-FEC0-EE85-8C84-10A94A471FA4}" v="154" dt="2023-12-21T23:40:4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Stefano Carrion Ortega" userId="S::10690049@polimi.it::0c4bdcc9-8c1e-4c68-8532-25dc24a2c28a" providerId="AD" clId="Web-{121BE532-FEC0-EE85-8C84-10A94A471FA4}"/>
    <pc:docChg chg="addSld delSld modSld">
      <pc:chgData name="Kevin Stefano Carrion Ortega" userId="S::10690049@polimi.it::0c4bdcc9-8c1e-4c68-8532-25dc24a2c28a" providerId="AD" clId="Web-{121BE532-FEC0-EE85-8C84-10A94A471FA4}" dt="2023-12-21T23:40:42.077" v="141" actId="20577"/>
      <pc:docMkLst>
        <pc:docMk/>
      </pc:docMkLst>
      <pc:sldChg chg="modSp add del">
        <pc:chgData name="Kevin Stefano Carrion Ortega" userId="S::10690049@polimi.it::0c4bdcc9-8c1e-4c68-8532-25dc24a2c28a" providerId="AD" clId="Web-{121BE532-FEC0-EE85-8C84-10A94A471FA4}" dt="2023-12-21T23:40:42.077" v="141" actId="20577"/>
        <pc:sldMkLst>
          <pc:docMk/>
          <pc:sldMk cId="4081980137" sldId="271"/>
        </pc:sldMkLst>
        <pc:spChg chg="mod">
          <ac:chgData name="Kevin Stefano Carrion Ortega" userId="S::10690049@polimi.it::0c4bdcc9-8c1e-4c68-8532-25dc24a2c28a" providerId="AD" clId="Web-{121BE532-FEC0-EE85-8C84-10A94A471FA4}" dt="2023-12-21T23:40:42.077" v="141" actId="20577"/>
          <ac:spMkLst>
            <pc:docMk/>
            <pc:sldMk cId="4081980137" sldId="271"/>
            <ac:spMk id="3" creationId="{91577CED-106F-13E0-4AF3-8534C964ACFB}"/>
          </ac:spMkLst>
        </pc:spChg>
      </pc:sldChg>
      <pc:sldChg chg="addSp modSp add del">
        <pc:chgData name="Kevin Stefano Carrion Ortega" userId="S::10690049@polimi.it::0c4bdcc9-8c1e-4c68-8532-25dc24a2c28a" providerId="AD" clId="Web-{121BE532-FEC0-EE85-8C84-10A94A471FA4}" dt="2023-12-21T23:27:08.028" v="93" actId="1076"/>
        <pc:sldMkLst>
          <pc:docMk/>
          <pc:sldMk cId="1209436756" sldId="280"/>
        </pc:sldMkLst>
        <pc:picChg chg="mod">
          <ac:chgData name="Kevin Stefano Carrion Ortega" userId="S::10690049@polimi.it::0c4bdcc9-8c1e-4c68-8532-25dc24a2c28a" providerId="AD" clId="Web-{121BE532-FEC0-EE85-8C84-10A94A471FA4}" dt="2023-12-21T23:26:55.028" v="91" actId="1076"/>
          <ac:picMkLst>
            <pc:docMk/>
            <pc:sldMk cId="1209436756" sldId="280"/>
            <ac:picMk id="3" creationId="{FCEF46E7-493A-3FDC-2FDB-728C97D4DF35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27:08.028" v="93" actId="1076"/>
          <ac:picMkLst>
            <pc:docMk/>
            <pc:sldMk cId="1209436756" sldId="280"/>
            <ac:picMk id="7" creationId="{A3A9AB4E-FA50-33A5-52FA-C44A629F3D79}"/>
          </ac:picMkLst>
        </pc:picChg>
      </pc:sldChg>
      <pc:sldChg chg="addSp modSp add del">
        <pc:chgData name="Kevin Stefano Carrion Ortega" userId="S::10690049@polimi.it::0c4bdcc9-8c1e-4c68-8532-25dc24a2c28a" providerId="AD" clId="Web-{121BE532-FEC0-EE85-8C84-10A94A471FA4}" dt="2023-12-21T23:26:31.840" v="89" actId="1076"/>
        <pc:sldMkLst>
          <pc:docMk/>
          <pc:sldMk cId="99665590" sldId="284"/>
        </pc:sldMkLst>
        <pc:spChg chg="mod">
          <ac:chgData name="Kevin Stefano Carrion Ortega" userId="S::10690049@polimi.it::0c4bdcc9-8c1e-4c68-8532-25dc24a2c28a" providerId="AD" clId="Web-{121BE532-FEC0-EE85-8C84-10A94A471FA4}" dt="2023-12-21T23:26:04.042" v="82" actId="1076"/>
          <ac:spMkLst>
            <pc:docMk/>
            <pc:sldMk cId="99665590" sldId="284"/>
            <ac:spMk id="3" creationId="{0417C068-F005-4F2F-E834-05CC163F97AC}"/>
          </ac:spMkLst>
        </pc:spChg>
        <pc:spChg chg="mod">
          <ac:chgData name="Kevin Stefano Carrion Ortega" userId="S::10690049@polimi.it::0c4bdcc9-8c1e-4c68-8532-25dc24a2c28a" providerId="AD" clId="Web-{121BE532-FEC0-EE85-8C84-10A94A471FA4}" dt="2023-12-21T23:26:01.917" v="81" actId="1076"/>
          <ac:spMkLst>
            <pc:docMk/>
            <pc:sldMk cId="99665590" sldId="284"/>
            <ac:spMk id="4" creationId="{342A3CCF-3693-1EC0-B197-436C3735E521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26:31.840" v="89" actId="1076"/>
          <ac:picMkLst>
            <pc:docMk/>
            <pc:sldMk cId="99665590" sldId="284"/>
            <ac:picMk id="5" creationId="{91FA3DA3-1676-7A59-58CF-42FB224DEF5D}"/>
          </ac:picMkLst>
        </pc:picChg>
        <pc:picChg chg="mod">
          <ac:chgData name="Kevin Stefano Carrion Ortega" userId="S::10690049@polimi.it::0c4bdcc9-8c1e-4c68-8532-25dc24a2c28a" providerId="AD" clId="Web-{121BE532-FEC0-EE85-8C84-10A94A471FA4}" dt="2023-12-21T23:26:29.402" v="88" actId="1076"/>
          <ac:picMkLst>
            <pc:docMk/>
            <pc:sldMk cId="99665590" sldId="284"/>
            <ac:picMk id="6" creationId="{85620527-2290-E9B5-8AEB-60744C9B6AD1}"/>
          </ac:picMkLst>
        </pc:picChg>
      </pc:sldChg>
      <pc:sldChg chg="add del">
        <pc:chgData name="Kevin Stefano Carrion Ortega" userId="S::10690049@polimi.it::0c4bdcc9-8c1e-4c68-8532-25dc24a2c28a" providerId="AD" clId="Web-{121BE532-FEC0-EE85-8C84-10A94A471FA4}" dt="2023-12-21T23:19:56.259" v="24"/>
        <pc:sldMkLst>
          <pc:docMk/>
          <pc:sldMk cId="1442852440" sldId="285"/>
        </pc:sldMkLst>
      </pc:sldChg>
      <pc:sldChg chg="modSp add del">
        <pc:chgData name="Kevin Stefano Carrion Ortega" userId="S::10690049@polimi.it::0c4bdcc9-8c1e-4c68-8532-25dc24a2c28a" providerId="AD" clId="Web-{121BE532-FEC0-EE85-8C84-10A94A471FA4}" dt="2023-12-21T23:27:24.044" v="95" actId="1076"/>
        <pc:sldMkLst>
          <pc:docMk/>
          <pc:sldMk cId="221435747" sldId="286"/>
        </pc:sldMkLst>
        <pc:spChg chg="mod">
          <ac:chgData name="Kevin Stefano Carrion Ortega" userId="S::10690049@polimi.it::0c4bdcc9-8c1e-4c68-8532-25dc24a2c28a" providerId="AD" clId="Web-{121BE532-FEC0-EE85-8C84-10A94A471FA4}" dt="2023-12-21T23:27:24.044" v="95" actId="1076"/>
          <ac:spMkLst>
            <pc:docMk/>
            <pc:sldMk cId="221435747" sldId="286"/>
            <ac:spMk id="7" creationId="{68571912-15E6-22AC-529B-BBC8F87D5DA0}"/>
          </ac:spMkLst>
        </pc:spChg>
      </pc:sldChg>
      <pc:sldChg chg="addSp delSp modSp add del">
        <pc:chgData name="Kevin Stefano Carrion Ortega" userId="S::10690049@polimi.it::0c4bdcc9-8c1e-4c68-8532-25dc24a2c28a" providerId="AD" clId="Web-{121BE532-FEC0-EE85-8C84-10A94A471FA4}" dt="2023-12-21T23:26:40.387" v="90"/>
        <pc:sldMkLst>
          <pc:docMk/>
          <pc:sldMk cId="1432659043" sldId="287"/>
        </pc:sldMkLst>
        <pc:spChg chg="del">
          <ac:chgData name="Kevin Stefano Carrion Ortega" userId="S::10690049@polimi.it::0c4bdcc9-8c1e-4c68-8532-25dc24a2c28a" providerId="AD" clId="Web-{121BE532-FEC0-EE85-8C84-10A94A471FA4}" dt="2023-12-21T23:24:41.455" v="73"/>
          <ac:spMkLst>
            <pc:docMk/>
            <pc:sldMk cId="1432659043" sldId="287"/>
            <ac:spMk id="8" creationId="{7E61652A-B92A-2259-F1F3-71EBFE932DD3}"/>
          </ac:spMkLst>
        </pc:spChg>
        <pc:picChg chg="add del mod">
          <ac:chgData name="Kevin Stefano Carrion Ortega" userId="S::10690049@polimi.it::0c4bdcc9-8c1e-4c68-8532-25dc24a2c28a" providerId="AD" clId="Web-{121BE532-FEC0-EE85-8C84-10A94A471FA4}" dt="2023-12-21T23:26:14.792" v="84"/>
          <ac:picMkLst>
            <pc:docMk/>
            <pc:sldMk cId="1432659043" sldId="287"/>
            <ac:picMk id="2" creationId="{5E32BB8E-1E4B-B916-FE09-492DB682F730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4:40.861" v="72"/>
          <ac:picMkLst>
            <pc:docMk/>
            <pc:sldMk cId="1432659043" sldId="287"/>
            <ac:picMk id="7" creationId="{6B38B86B-EAC8-42F5-54DC-3C282754A813}"/>
          </ac:picMkLst>
        </pc:picChg>
      </pc:sldChg>
      <pc:sldChg chg="add del">
        <pc:chgData name="Kevin Stefano Carrion Ortega" userId="S::10690049@polimi.it::0c4bdcc9-8c1e-4c68-8532-25dc24a2c28a" providerId="AD" clId="Web-{121BE532-FEC0-EE85-8C84-10A94A471FA4}" dt="2023-12-21T23:19:56.306" v="25"/>
        <pc:sldMkLst>
          <pc:docMk/>
          <pc:sldMk cId="191478808" sldId="288"/>
        </pc:sldMkLst>
      </pc:sldChg>
      <pc:sldChg chg="modSp add del">
        <pc:chgData name="Kevin Stefano Carrion Ortega" userId="S::10690049@polimi.it::0c4bdcc9-8c1e-4c68-8532-25dc24a2c28a" providerId="AD" clId="Web-{121BE532-FEC0-EE85-8C84-10A94A471FA4}" dt="2023-12-21T23:39:06.371" v="137" actId="20577"/>
        <pc:sldMkLst>
          <pc:docMk/>
          <pc:sldMk cId="1205080332" sldId="289"/>
        </pc:sldMkLst>
        <pc:spChg chg="mod">
          <ac:chgData name="Kevin Stefano Carrion Ortega" userId="S::10690049@polimi.it::0c4bdcc9-8c1e-4c68-8532-25dc24a2c28a" providerId="AD" clId="Web-{121BE532-FEC0-EE85-8C84-10A94A471FA4}" dt="2023-12-21T23:38:21.947" v="132" actId="20577"/>
          <ac:spMkLst>
            <pc:docMk/>
            <pc:sldMk cId="1205080332" sldId="289"/>
            <ac:spMk id="5" creationId="{900A3AB4-B1C5-B410-E0C2-F898AF586577}"/>
          </ac:spMkLst>
        </pc:spChg>
        <pc:spChg chg="mod">
          <ac:chgData name="Kevin Stefano Carrion Ortega" userId="S::10690049@polimi.it::0c4bdcc9-8c1e-4c68-8532-25dc24a2c28a" providerId="AD" clId="Web-{121BE532-FEC0-EE85-8C84-10A94A471FA4}" dt="2023-12-21T23:39:06.371" v="137" actId="20577"/>
          <ac:spMkLst>
            <pc:docMk/>
            <pc:sldMk cId="1205080332" sldId="289"/>
            <ac:spMk id="9" creationId="{A10C6A7F-E054-F197-2965-E63B96456100}"/>
          </ac:spMkLst>
        </pc:spChg>
      </pc:sldChg>
      <pc:sldChg chg="modSp add del">
        <pc:chgData name="Kevin Stefano Carrion Ortega" userId="S::10690049@polimi.it::0c4bdcc9-8c1e-4c68-8532-25dc24a2c28a" providerId="AD" clId="Web-{121BE532-FEC0-EE85-8C84-10A94A471FA4}" dt="2023-12-21T23:37:53.071" v="131" actId="1076"/>
        <pc:sldMkLst>
          <pc:docMk/>
          <pc:sldMk cId="3118124385" sldId="290"/>
        </pc:sldMkLst>
        <pc:spChg chg="mod">
          <ac:chgData name="Kevin Stefano Carrion Ortega" userId="S::10690049@polimi.it::0c4bdcc9-8c1e-4c68-8532-25dc24a2c28a" providerId="AD" clId="Web-{121BE532-FEC0-EE85-8C84-10A94A471FA4}" dt="2023-12-21T23:37:53.071" v="131" actId="1076"/>
          <ac:spMkLst>
            <pc:docMk/>
            <pc:sldMk cId="3118124385" sldId="290"/>
            <ac:spMk id="3" creationId="{2B361454-4F2F-366B-3245-13C4C3E1CEF9}"/>
          </ac:spMkLst>
        </pc:spChg>
      </pc:sldChg>
      <pc:sldChg chg="add del">
        <pc:chgData name="Kevin Stefano Carrion Ortega" userId="S::10690049@polimi.it::0c4bdcc9-8c1e-4c68-8532-25dc24a2c28a" providerId="AD" clId="Web-{121BE532-FEC0-EE85-8C84-10A94A471FA4}" dt="2023-12-21T23:19:56.478" v="28"/>
        <pc:sldMkLst>
          <pc:docMk/>
          <pc:sldMk cId="2091554207" sldId="291"/>
        </pc:sldMkLst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22:37.170" v="53" actId="20577"/>
        <pc:sldMkLst>
          <pc:docMk/>
          <pc:sldMk cId="437414000" sldId="292"/>
        </pc:sldMkLst>
        <pc:spChg chg="mod">
          <ac:chgData name="Kevin Stefano Carrion Ortega" userId="S::10690049@polimi.it::0c4bdcc9-8c1e-4c68-8532-25dc24a2c28a" providerId="AD" clId="Web-{121BE532-FEC0-EE85-8C84-10A94A471FA4}" dt="2023-12-21T23:22:37.170" v="53" actId="20577"/>
          <ac:spMkLst>
            <pc:docMk/>
            <pc:sldMk cId="437414000" sldId="292"/>
            <ac:spMk id="2" creationId="{68B398A6-8C6F-B5C3-1233-99D2883B39D3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8.902" v="35"/>
          <ac:spMkLst>
            <pc:docMk/>
            <pc:sldMk cId="437414000" sldId="292"/>
            <ac:spMk id="9" creationId="{DE401B55-96BC-A027-B7CC-5C3E9859B5BE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7.652" v="34"/>
          <ac:spMkLst>
            <pc:docMk/>
            <pc:sldMk cId="437414000" sldId="292"/>
            <ac:spMk id="10" creationId="{31622464-2610-05A2-7E22-749645CDBF6C}"/>
          </ac:spMkLst>
        </pc:spChg>
        <pc:spChg chg="del mod">
          <ac:chgData name="Kevin Stefano Carrion Ortega" userId="S::10690049@polimi.it::0c4bdcc9-8c1e-4c68-8532-25dc24a2c28a" providerId="AD" clId="Web-{121BE532-FEC0-EE85-8C84-10A94A471FA4}" dt="2023-12-21T23:21:36.355" v="33"/>
          <ac:spMkLst>
            <pc:docMk/>
            <pc:sldMk cId="437414000" sldId="292"/>
            <ac:spMk id="11" creationId="{845F7FA8-8385-E5E2-BA16-C16E2E7AB82D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3.965" v="31"/>
          <ac:spMkLst>
            <pc:docMk/>
            <pc:sldMk cId="437414000" sldId="292"/>
            <ac:spMk id="12" creationId="{06459D59-6211-90DD-7690-78618FFAEB6C}"/>
          </ac:spMkLst>
        </pc:spChg>
        <pc:picChg chg="del">
          <ac:chgData name="Kevin Stefano Carrion Ortega" userId="S::10690049@polimi.it::0c4bdcc9-8c1e-4c68-8532-25dc24a2c28a" providerId="AD" clId="Web-{121BE532-FEC0-EE85-8C84-10A94A471FA4}" dt="2023-12-21T23:21:41.512" v="40"/>
          <ac:picMkLst>
            <pc:docMk/>
            <pc:sldMk cId="437414000" sldId="292"/>
            <ac:picMk id="3" creationId="{E314CA79-5E7B-5776-EFB4-78F011262AE5}"/>
          </ac:picMkLst>
        </pc:picChg>
        <pc:picChg chg="del mod">
          <ac:chgData name="Kevin Stefano Carrion Ortega" userId="S::10690049@polimi.it::0c4bdcc9-8c1e-4c68-8532-25dc24a2c28a" providerId="AD" clId="Web-{121BE532-FEC0-EE85-8C84-10A94A471FA4}" dt="2023-12-21T23:21:40.809" v="39"/>
          <ac:picMkLst>
            <pc:docMk/>
            <pc:sldMk cId="437414000" sldId="292"/>
            <ac:picMk id="4" creationId="{E430BC4F-7E1F-70AB-1F1C-21C212850E61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22:34.607" v="44" actId="1076"/>
          <ac:picMkLst>
            <pc:docMk/>
            <pc:sldMk cId="437414000" sldId="292"/>
            <ac:picMk id="5" creationId="{12F45B84-E501-0B02-E5A7-08AEE985E691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1:40.309" v="37"/>
          <ac:picMkLst>
            <pc:docMk/>
            <pc:sldMk cId="437414000" sldId="292"/>
            <ac:picMk id="6" creationId="{9FA41423-F0F1-1CB4-EC7D-961E75265EBC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1:39.934" v="36"/>
          <ac:picMkLst>
            <pc:docMk/>
            <pc:sldMk cId="437414000" sldId="292"/>
            <ac:picMk id="7" creationId="{54D6A002-852B-A762-D978-6B4F64960950}"/>
          </ac:picMkLst>
        </pc:picChg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24:08.547" v="70" actId="20577"/>
        <pc:sldMkLst>
          <pc:docMk/>
          <pc:sldMk cId="3958241072" sldId="293"/>
        </pc:sldMkLst>
        <pc:spChg chg="mod">
          <ac:chgData name="Kevin Stefano Carrion Ortega" userId="S::10690049@polimi.it::0c4bdcc9-8c1e-4c68-8532-25dc24a2c28a" providerId="AD" clId="Web-{121BE532-FEC0-EE85-8C84-10A94A471FA4}" dt="2023-12-21T23:24:08.547" v="70" actId="20577"/>
          <ac:spMkLst>
            <pc:docMk/>
            <pc:sldMk cId="3958241072" sldId="293"/>
            <ac:spMk id="2" creationId="{15AC0745-44DF-5FB1-E50E-021B84C885DA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23:25.124" v="62" actId="1076"/>
          <ac:picMkLst>
            <pc:docMk/>
            <pc:sldMk cId="3958241072" sldId="293"/>
            <ac:picMk id="3" creationId="{7E17CD9F-5793-9B6E-A332-834DFD0689B1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3:05.795" v="55"/>
          <ac:picMkLst>
            <pc:docMk/>
            <pc:sldMk cId="3958241072" sldId="293"/>
            <ac:picMk id="5" creationId="{C30CED1B-70EC-4030-CD70-17B23A9087A1}"/>
          </ac:picMkLst>
        </pc:picChg>
      </pc:sldChg>
      <pc:sldChg chg="add replId">
        <pc:chgData name="Kevin Stefano Carrion Ortega" userId="S::10690049@polimi.it::0c4bdcc9-8c1e-4c68-8532-25dc24a2c28a" providerId="AD" clId="Web-{121BE532-FEC0-EE85-8C84-10A94A471FA4}" dt="2023-12-21T23:24:33.642" v="71"/>
        <pc:sldMkLst>
          <pc:docMk/>
          <pc:sldMk cId="2238946516" sldId="294"/>
        </pc:sldMkLst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30:34.306" v="111" actId="1076"/>
        <pc:sldMkLst>
          <pc:docMk/>
          <pc:sldMk cId="1940709528" sldId="295"/>
        </pc:sldMkLst>
        <pc:spChg chg="add del">
          <ac:chgData name="Kevin Stefano Carrion Ortega" userId="S::10690049@polimi.it::0c4bdcc9-8c1e-4c68-8532-25dc24a2c28a" providerId="AD" clId="Web-{121BE532-FEC0-EE85-8C84-10A94A471FA4}" dt="2023-12-21T23:29:09.501" v="104"/>
          <ac:spMkLst>
            <pc:docMk/>
            <pc:sldMk cId="1940709528" sldId="295"/>
            <ac:spMk id="8" creationId="{F732EE32-CF2F-EC0C-A3B4-59C8BE04EA1F}"/>
          </ac:spMkLst>
        </pc:spChg>
        <pc:spChg chg="add del">
          <ac:chgData name="Kevin Stefano Carrion Ortega" userId="S::10690049@polimi.it::0c4bdcc9-8c1e-4c68-8532-25dc24a2c28a" providerId="AD" clId="Web-{121BE532-FEC0-EE85-8C84-10A94A471FA4}" dt="2023-12-21T23:29:04.845" v="102"/>
          <ac:spMkLst>
            <pc:docMk/>
            <pc:sldMk cId="1940709528" sldId="295"/>
            <ac:spMk id="12" creationId="{69445EEA-2F9E-10A7-5F78-82CB8EDED483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30:34.306" v="111" actId="1076"/>
          <ac:picMkLst>
            <pc:docMk/>
            <pc:sldMk cId="1940709528" sldId="295"/>
            <ac:picMk id="2" creationId="{3D93916D-4496-CF8A-70EF-18E09510F7A2}"/>
          </ac:picMkLst>
        </pc:picChg>
        <pc:picChg chg="add del">
          <ac:chgData name="Kevin Stefano Carrion Ortega" userId="S::10690049@polimi.it::0c4bdcc9-8c1e-4c68-8532-25dc24a2c28a" providerId="AD" clId="Web-{121BE532-FEC0-EE85-8C84-10A94A471FA4}" dt="2023-12-21T23:29:08.517" v="103"/>
          <ac:picMkLst>
            <pc:docMk/>
            <pc:sldMk cId="1940709528" sldId="295"/>
            <ac:picMk id="7" creationId="{7874FF50-01B7-0221-1C68-D6E6E8FACC99}"/>
          </ac:picMkLst>
        </pc:picChg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31:26.464" v="127" actId="1076"/>
        <pc:sldMkLst>
          <pc:docMk/>
          <pc:sldMk cId="3978918564" sldId="296"/>
        </pc:sldMkLst>
        <pc:spChg chg="del mod">
          <ac:chgData name="Kevin Stefano Carrion Ortega" userId="S::10690049@polimi.it::0c4bdcc9-8c1e-4c68-8532-25dc24a2c28a" providerId="AD" clId="Web-{121BE532-FEC0-EE85-8C84-10A94A471FA4}" dt="2023-12-21T23:30:50.150" v="114"/>
          <ac:spMkLst>
            <pc:docMk/>
            <pc:sldMk cId="3978918564" sldId="296"/>
            <ac:spMk id="2" creationId="{4EB62FBB-E8C7-4D56-2033-8771C41D042D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30:52.228" v="117"/>
          <ac:spMkLst>
            <pc:docMk/>
            <pc:sldMk cId="3978918564" sldId="296"/>
            <ac:spMk id="4" creationId="{F01CB4FA-66B6-5828-E141-DC9D1F82D16E}"/>
          </ac:spMkLst>
        </pc:spChg>
        <pc:picChg chg="del">
          <ac:chgData name="Kevin Stefano Carrion Ortega" userId="S::10690049@polimi.it::0c4bdcc9-8c1e-4c68-8532-25dc24a2c28a" providerId="AD" clId="Web-{121BE532-FEC0-EE85-8C84-10A94A471FA4}" dt="2023-12-21T23:30:52.822" v="118"/>
          <ac:picMkLst>
            <pc:docMk/>
            <pc:sldMk cId="3978918564" sldId="296"/>
            <ac:picMk id="3" creationId="{0313483C-D082-119F-7D8B-CEF24E87DD68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0.697" v="115"/>
          <ac:picMkLst>
            <pc:docMk/>
            <pc:sldMk cId="3978918564" sldId="296"/>
            <ac:picMk id="5" creationId="{87017996-822D-11D0-35D2-D0C7D45780F3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1.056" v="116"/>
          <ac:picMkLst>
            <pc:docMk/>
            <pc:sldMk cId="3978918564" sldId="296"/>
            <ac:picMk id="6" creationId="{10E2CBA3-1447-8712-4A38-59FEAD87C370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3.556" v="119"/>
          <ac:picMkLst>
            <pc:docMk/>
            <pc:sldMk cId="3978918564" sldId="296"/>
            <ac:picMk id="7" creationId="{36719DB5-21CF-ED25-41AC-08F4635A28EF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31:26.464" v="127" actId="1076"/>
          <ac:picMkLst>
            <pc:docMk/>
            <pc:sldMk cId="3978918564" sldId="296"/>
            <ac:picMk id="8" creationId="{FC8B9523-1900-83D3-698D-10B4E1FF15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6505-2C57-1C25-A74A-403D067B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1E2CC9-3051-8F07-D4DD-E790B956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67B0A-08B4-A43C-0B06-974CF83B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C2283-1FB2-63AE-ECDF-AB750BA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5D68B-D4B4-DF01-B580-F40C6DB9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3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74922-CEC2-3B97-3EB0-C03AE87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694BDF-4457-4A60-8A34-FDE82A0D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B8B015-EDC5-459A-EDC6-11E7A7B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E8DAA8-310B-AD9B-C693-2648C83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C266F-C7F5-F1D8-4465-8BA96941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4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806846F-9CD2-760D-82D1-CD75122FD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4AA8D-E9B7-552F-0E79-C975ADC5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B5901-6829-FD2A-F270-AE6D84A2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55AC8-A236-CB22-3BBE-D8595537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426417-8C14-E597-55AA-C935E9D9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7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A10C-E4FE-1B74-0003-8D8E0DDD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3489D8-D8FB-5ECF-5381-BA324A94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2C521C-F51C-24F3-3C2F-13E9EF23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89E42-F47B-77CA-9631-FB18FA2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437AD-FC7D-BF6D-5118-D5D1E7B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2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F9AFF-5DC4-0610-9818-CF415844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AE68B-3069-96FF-28F2-F54AECA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60AD7-C74A-E433-2200-F627494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7DF822-863F-FC98-CD06-C89171DB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7B883-1E7C-69E5-3EAF-B9E25300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4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8D2E4-8738-4BA0-2908-9CF0A1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85C05-A8BC-FCAA-73DC-BCCF7F7E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E06BF1-14A3-5FF2-83F8-F9675728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5C6CF-0E90-16EC-5937-A3532309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2FAD9-382D-8AB2-4AEF-ACCA62C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3B607B-5FAB-FA9F-9EA8-4F2EFC9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D6279-FDAC-59E1-CB4D-655B2DD6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24893E-AEF5-B7AA-DD66-CE2568B4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AEA272-C494-6C5E-32D3-0480AB8D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C9FCC-F974-F255-8796-52C2A959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FE9AE-A9B7-73DF-251D-A8737D11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42F5F1-8F22-56AA-F312-E5E8391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CEB73-6915-6AFC-B852-0AFA7C7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CE44F2C-E2B6-3452-25D8-B9DED18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2ACC8-73AB-BF86-700E-D72FBDD1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4D562-75DE-575F-DA1D-3982F97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29F2D-F073-0F32-C538-13BCB2E1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A4E9DA-44C6-3B4A-EF7D-C0976860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35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6D91D1-236C-A74F-5FC3-5EAE855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8FE20-3D22-C81C-C744-BA984887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BA2D3A-9A9B-A539-49A5-457B0284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1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0169D-4423-85B0-BA09-B13C5C7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61C55-6AD4-248C-0C30-CE3C233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458A70-43D5-6FED-708B-C798EFF2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19B0EB-9C51-D0F8-E38F-186E574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21142-2938-28A6-1378-E75A5B2B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19748A-E658-4CA0-30B0-F16694C3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E0BF0-B322-CCAF-1588-CB25AEE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5606EE-6272-C4DB-95D0-8CB531271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01FE3A-D858-D23B-0B8A-392F9FDAF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39F12E-1935-1C9C-742A-6EB11B9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8F9932-28D3-AC1C-8837-BC82F60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FAA2C-DDFF-1100-924D-BCFB27D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5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DAEC5-C759-DCF3-2064-C38E3828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B561F-A3FA-A683-A2C6-78308CF9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9155B7-0505-AE40-ECEF-B21926F04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645E9-E952-93B3-CAE2-5EB0242A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F7C8-DDBE-AC25-F837-EBC8E8AC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9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1.png"/><Relationship Id="rId4" Type="http://schemas.openxmlformats.org/officeDocument/2006/relationships/image" Target="../media/image2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5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Immagine che contiene Blu elettrico, ragno, blu&#10;&#10;Descrizione generata automaticamente">
            <a:extLst>
              <a:ext uri="{FF2B5EF4-FFF2-40B4-BE49-F238E27FC236}">
                <a16:creationId xmlns:a16="http://schemas.microsoft.com/office/drawing/2014/main" id="{04C17896-0FFD-6E9C-9828-4CACC984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" y="-22143"/>
            <a:ext cx="12285208" cy="6870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82CFCC-8D8F-B37A-A761-7C192F6B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90" y="4687957"/>
            <a:ext cx="4480974" cy="18381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Mastromauro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Zagati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32B89-7A25-C978-2112-8C916F22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06" y="331943"/>
            <a:ext cx="5976007" cy="2397798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 CLASS PROJECT:</a:t>
            </a: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CONTROL</a:t>
            </a:r>
          </a:p>
        </p:txBody>
      </p:sp>
    </p:spTree>
    <p:extLst>
      <p:ext uri="{BB962C8B-B14F-4D97-AF65-F5344CB8AC3E}">
        <p14:creationId xmlns:p14="http://schemas.microsoft.com/office/powerpoint/2010/main" val="191926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499397"/>
            <a:ext cx="6136907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1.3.1 SIMULATION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4058387" cy="179575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expected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by giving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input to the system a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unitary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step, the state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diverges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particular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in the following plot,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are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output of the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𝑑𝑦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=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</m:t>
                        </m:r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4058387" cy="1795754"/>
              </a:xfrm>
              <a:blipFill>
                <a:blip r:embed="rId2"/>
                <a:stretch>
                  <a:fillRect l="-1654" t="-3741" r="-1654" b="-27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3B3C2DD8-3AA8-6E80-C8B4-1C2A3630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23" y="1539883"/>
            <a:ext cx="5982836" cy="42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1.3.1 SIMULATION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5" y="2743857"/>
            <a:ext cx="4058387" cy="1640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position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diverges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velocities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start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oscillating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E5D698BD-7760-0078-5121-E8DEA820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80" y="1322600"/>
            <a:ext cx="6339165" cy="44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87404"/>
            <a:ext cx="4037818" cy="282668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b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31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part of the task,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synthetize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controller on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with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goal of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stabilizing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342781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3385775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cos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)+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Roboto" panose="02000000000000000000" pitchFamily="2" charset="0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0 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802807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2282847" y="3943397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297307" y="3954866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34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137102" y="3954866"/>
            <a:ext cx="114686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2287377-C7EF-D71D-32C9-A6CF15A9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5" y="2584050"/>
            <a:ext cx="7754725" cy="34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LINEARIZATION 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0AB442-A0E0-5584-43C3-83BDADDD6C09}"/>
              </a:ext>
            </a:extLst>
          </p:cNvPr>
          <p:cNvSpPr txBox="1">
            <a:spLocks/>
          </p:cNvSpPr>
          <p:nvPr/>
        </p:nvSpPr>
        <p:spPr>
          <a:xfrm>
            <a:off x="1149716" y="1820602"/>
            <a:ext cx="10375977" cy="617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point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forward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1149716" y="255381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32" name="Immagine 31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6CA41F3E-264F-B59C-5500-9AAB37B8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7" y="2553810"/>
            <a:ext cx="10265501" cy="30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5841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STABILIZING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transfer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linearised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6A75-0E4B-3CBD-E4D7-CD586680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4" y="2593329"/>
            <a:ext cx="7014742" cy="183816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58C4CEB8-FA14-463E-1F05-DFABEA489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1842888" y="3112666"/>
            <a:ext cx="2845289" cy="1821600"/>
          </a:xfrm>
          <a:prstGeom prst="rect">
            <a:avLst/>
          </a:prstGeom>
        </p:spPr>
      </p:pic>
      <p:sp>
        <p:nvSpPr>
          <p:cNvPr id="4" name="Cornice 3">
            <a:extLst>
              <a:ext uri="{FF2B5EF4-FFF2-40B4-BE49-F238E27FC236}">
                <a16:creationId xmlns:a16="http://schemas.microsoft.com/office/drawing/2014/main" id="{8FBEF996-0FD6-AE48-97D5-62C0DC8DF61E}"/>
              </a:ext>
            </a:extLst>
          </p:cNvPr>
          <p:cNvSpPr/>
          <p:nvPr/>
        </p:nvSpPr>
        <p:spPr>
          <a:xfrm>
            <a:off x="1842888" y="4610100"/>
            <a:ext cx="1034172" cy="24765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2358948"/>
            <a:ext cx="3925859" cy="2307477"/>
          </a:xfrm>
        </p:spPr>
        <p:txBody>
          <a:bodyPr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IMPLEMENTATION OF THE CONTROL SCHEME ON REAL SYSTEM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controllers on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111545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 STABILIZING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722B9A9-B567-3CD7-9EE0-88846F6E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" y="1596280"/>
            <a:ext cx="11829286" cy="47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722B9A9-B567-3CD7-9EE0-88846F6EE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5" r="66906"/>
          <a:stretch/>
        </p:blipFill>
        <p:spPr>
          <a:xfrm>
            <a:off x="2265680" y="1753408"/>
            <a:ext cx="7098268" cy="43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3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DD2C9AC-C6A2-407B-597A-5FE349E387AC}"/>
              </a:ext>
            </a:extLst>
          </p:cNvPr>
          <p:cNvSpPr txBox="1">
            <a:spLocks/>
          </p:cNvSpPr>
          <p:nvPr/>
        </p:nvSpPr>
        <p:spPr>
          <a:xfrm>
            <a:off x="4810259" y="830424"/>
            <a:ext cx="6685055" cy="534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it-IT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	INTRODUCTION</a:t>
            </a: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 SYSTEM SIMULATION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OF THE CONTROL SCHEME ON REAL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 LINEARIZATION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RESULTS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 STRUCTURE CONTROLLER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VSC PERFORMANCE WRT CHANGE OF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3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linea, Diagramma, diagramma">
            <a:extLst>
              <a:ext uri="{FF2B5EF4-FFF2-40B4-BE49-F238E27FC236}">
                <a16:creationId xmlns:a16="http://schemas.microsoft.com/office/drawing/2014/main" id="{20487F53-A1EC-AF1A-3A77-B1273FB0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17" y="1796262"/>
            <a:ext cx="8114964" cy="4279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2239977" y="1962321"/>
                <a:ext cx="2535891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977" y="1962321"/>
                <a:ext cx="2535891" cy="1015471"/>
              </a:xfrm>
              <a:prstGeom prst="rect">
                <a:avLst/>
              </a:prstGeom>
              <a:blipFill>
                <a:blip r:embed="rId3"/>
                <a:stretch>
                  <a:fillRect l="-1923" t="-602"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21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E472AFD6-053B-CCA2-95D5-40D70C47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47" y="1759203"/>
            <a:ext cx="6399165" cy="459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1149715" y="1759203"/>
                <a:ext cx="2535891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1759203"/>
                <a:ext cx="2535891" cy="1015471"/>
              </a:xfrm>
              <a:prstGeom prst="rect">
                <a:avLst/>
              </a:prstGeom>
              <a:blipFill>
                <a:blip r:embed="rId3"/>
                <a:stretch>
                  <a:fillRect l="-2163" t="-602"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29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9E7F26AE-9723-AE4C-4F14-C08BF13EB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46" y="1585311"/>
            <a:ext cx="8742717" cy="4610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1868502" y="1783297"/>
                <a:ext cx="2535891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02" y="1783297"/>
                <a:ext cx="2535891" cy="461473"/>
              </a:xfrm>
              <a:prstGeom prst="rect">
                <a:avLst/>
              </a:prstGeom>
              <a:blipFill>
                <a:blip r:embed="rId3"/>
                <a:stretch>
                  <a:fillRect l="-2163" t="-1333"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1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 descr="Immagine che contiene linea, Diagramma, diagramma">
            <a:extLst>
              <a:ext uri="{FF2B5EF4-FFF2-40B4-BE49-F238E27FC236}">
                <a16:creationId xmlns:a16="http://schemas.microsoft.com/office/drawing/2014/main" id="{1767AB5B-EAFD-7D4A-9D3B-90ABDB550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98" y="1798724"/>
            <a:ext cx="8199402" cy="432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2B5EAF0-9578-7111-F87B-5F3E42629E05}"/>
                  </a:ext>
                </a:extLst>
              </p:cNvPr>
              <p:cNvSpPr txBox="1"/>
              <p:nvPr/>
            </p:nvSpPr>
            <p:spPr>
              <a:xfrm>
                <a:off x="2345760" y="1823074"/>
                <a:ext cx="22071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;0.1 ;0;0.1]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2B5EAF0-9578-7111-F87B-5F3E4262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60" y="1823074"/>
                <a:ext cx="2207190" cy="646331"/>
              </a:xfrm>
              <a:prstGeom prst="rect">
                <a:avLst/>
              </a:prstGeom>
              <a:blipFill>
                <a:blip r:embed="rId3"/>
                <a:stretch>
                  <a:fillRect l="-2486" t="-4717" r="-276" b="-9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4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1582791-346F-D76D-62FD-6264AA7F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13" y="1713092"/>
            <a:ext cx="6604781" cy="4636535"/>
          </a:xfrm>
          <a:prstGeom prst="rect">
            <a:avLst/>
          </a:prstGeom>
        </p:spPr>
      </p:pic>
      <p:sp>
        <p:nvSpPr>
          <p:cNvPr id="4" name="Cornice 3">
            <a:extLst>
              <a:ext uri="{FF2B5EF4-FFF2-40B4-BE49-F238E27FC236}">
                <a16:creationId xmlns:a16="http://schemas.microsoft.com/office/drawing/2014/main" id="{70633858-3289-3CBD-19D2-85FE75BBD19D}"/>
              </a:ext>
            </a:extLst>
          </p:cNvPr>
          <p:cNvSpPr/>
          <p:nvPr/>
        </p:nvSpPr>
        <p:spPr>
          <a:xfrm>
            <a:off x="2608588" y="2560078"/>
            <a:ext cx="1034172" cy="32599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schermata, Piano">
            <a:extLst>
              <a:ext uri="{FF2B5EF4-FFF2-40B4-BE49-F238E27FC236}">
                <a16:creationId xmlns:a16="http://schemas.microsoft.com/office/drawing/2014/main" id="{945B49FE-645B-A175-F6F3-37AC687A6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t="1629" r="828" b="709"/>
          <a:stretch/>
        </p:blipFill>
        <p:spPr>
          <a:xfrm>
            <a:off x="1805846" y="1587573"/>
            <a:ext cx="7991476" cy="48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7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6E0BA2A-9AA6-F01A-2FC1-33017A642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05" y="1816016"/>
            <a:ext cx="6940138" cy="4429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90F000-46AD-873B-01E4-3481E0A21E84}"/>
                  </a:ext>
                </a:extLst>
              </p:cNvPr>
              <p:cNvSpPr txBox="1"/>
              <p:nvPr/>
            </p:nvSpPr>
            <p:spPr>
              <a:xfrm>
                <a:off x="1149715" y="1822282"/>
                <a:ext cx="2457085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90F000-46AD-873B-01E4-3481E0A2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1822282"/>
                <a:ext cx="2457085" cy="1015471"/>
              </a:xfrm>
              <a:prstGeom prst="rect">
                <a:avLst/>
              </a:prstGeom>
              <a:blipFill>
                <a:blip r:embed="rId3"/>
                <a:stretch>
                  <a:fillRect l="-2233" t="-599" r="-496" b="-47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267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13B1298-63C2-BF13-1910-0780D46AC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85" y="1764549"/>
            <a:ext cx="4418815" cy="4477066"/>
          </a:xfrm>
          <a:prstGeom prst="rect">
            <a:avLst/>
          </a:prstGeom>
        </p:spPr>
      </p:pic>
      <p:sp>
        <p:nvSpPr>
          <p:cNvPr id="5" name="Cornice 4">
            <a:extLst>
              <a:ext uri="{FF2B5EF4-FFF2-40B4-BE49-F238E27FC236}">
                <a16:creationId xmlns:a16="http://schemas.microsoft.com/office/drawing/2014/main" id="{4D289EB8-AA24-260C-574B-6684B25E5B3E}"/>
              </a:ext>
            </a:extLst>
          </p:cNvPr>
          <p:cNvSpPr/>
          <p:nvPr/>
        </p:nvSpPr>
        <p:spPr>
          <a:xfrm>
            <a:off x="3696485" y="3806874"/>
            <a:ext cx="1208317" cy="40317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3.1.3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D11A8536-B7B2-07CA-4F63-ED202966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16" y="1238207"/>
            <a:ext cx="8290336" cy="497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4212860" cy="155800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3.1.3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3A5345FC-5BAB-45FF-4AD9-9E2F7F72A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16" y="2402739"/>
            <a:ext cx="6175009" cy="3955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B2A3C1-A9DB-AC7A-DDF1-ED8D61BBF1A9}"/>
                  </a:ext>
                </a:extLst>
              </p:cNvPr>
              <p:cNvSpPr txBox="1"/>
              <p:nvPr/>
            </p:nvSpPr>
            <p:spPr>
              <a:xfrm>
                <a:off x="1149716" y="1278399"/>
                <a:ext cx="2457085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B2A3C1-A9DB-AC7A-DDF1-ED8D61BB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1278399"/>
                <a:ext cx="2457085" cy="1015471"/>
              </a:xfrm>
              <a:prstGeom prst="rect">
                <a:avLst/>
              </a:prstGeom>
              <a:blipFill>
                <a:blip r:embed="rId3"/>
                <a:stretch>
                  <a:fillRect l="-2233" t="-602" r="-496" b="-54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04C1987-9A39-F9C4-1B96-2C0A1A76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66" y="1043079"/>
            <a:ext cx="4129811" cy="53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3359020"/>
            <a:ext cx="3556121" cy="615332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 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C987F2-CB9E-69A7-94AA-0CB17FD7B4CA}"/>
              </a:ext>
            </a:extLst>
          </p:cNvPr>
          <p:cNvSpPr txBox="1"/>
          <p:nvPr/>
        </p:nvSpPr>
        <p:spPr>
          <a:xfrm>
            <a:off x="5041907" y="3059197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of the project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some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techniques and concepts on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arm, made of a drive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actuating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shaft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joint. </a:t>
            </a:r>
          </a:p>
        </p:txBody>
      </p:sp>
    </p:spTree>
    <p:extLst>
      <p:ext uri="{BB962C8B-B14F-4D97-AF65-F5344CB8AC3E}">
        <p14:creationId xmlns:p14="http://schemas.microsoft.com/office/powerpoint/2010/main" val="95761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FEEDBACK LINEARIZATION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MATLAB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parametric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involved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feedback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37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first step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check the relative degree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of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nonlinear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system,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perform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later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I/O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linearization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via state feedback</a:t>
                </a:r>
              </a:p>
              <a:p>
                <a:pPr marL="0" indent="0" algn="just">
                  <a:buNone/>
                </a:pPr>
                <a:endParaRPr lang="it-IT" sz="2000" b="1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DEFINITION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relative degree  r 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of a system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minimum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time derivative of the output y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affected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directly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input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with S in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3292" r="-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69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1961232" cy="3693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/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→  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r</m:t>
                      </m:r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/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</m:oMath>
                </a14:m>
                <a:r>
                  <a:rPr lang="it-IT" dirty="0"/>
                  <a:t>1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/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=2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/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=3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/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(−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𝑢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=4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775047F2-1639-BAD9-96DF-616F9C32A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1737" y="2210297"/>
                <a:ext cx="4400551" cy="7606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it-IT" sz="2000" i="1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Note </a:t>
                </a:r>
                <a:r>
                  <a:rPr lang="it-IT" sz="2000" i="1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so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  <a:endParaRPr kumimoji="0" lang="it-IT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775047F2-1639-BAD9-96DF-616F9C32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37" y="2210297"/>
                <a:ext cx="4400551" cy="760695"/>
              </a:xfrm>
              <a:prstGeom prst="rect">
                <a:avLst/>
              </a:prstGeom>
              <a:blipFill>
                <a:blip r:embed="rId8"/>
                <a:stretch>
                  <a:fillRect l="-1387" t="-14516" r="-1387" b="-72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804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4454672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960" y="2382633"/>
            <a:ext cx="3990340" cy="362764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possible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thanks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particular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 iterative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substitute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 and to u a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0 (1).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computation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sostitution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rd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incremented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(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u),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otherwise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arrived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rd.</a:t>
            </a:r>
            <a:endParaRPr lang="it-IT" sz="2200" b="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CFF98595-F27A-4414-29B1-ABB2AA55E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25390" r="19980" b="20077"/>
          <a:stretch/>
        </p:blipFill>
        <p:spPr>
          <a:xfrm>
            <a:off x="5067300" y="2382634"/>
            <a:ext cx="7124698" cy="25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4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CHANGE OF COORDINATES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4593514" y="3057959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cos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⁡(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blipFill>
                <a:blip r:embed="rId5"/>
                <a:stretch>
                  <a:fillRect r="-965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9"/>
            <a:ext cx="1683278" cy="1684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[0 0 0 0],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33521" y="3429000"/>
            <a:ext cx="126673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/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/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/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/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𝑑𝑦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45" y="4920886"/>
                <a:ext cx="3036231" cy="1064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so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5" y="4920886"/>
                <a:ext cx="3036231" cy="1064783"/>
              </a:xfrm>
              <a:prstGeom prst="rect">
                <a:avLst/>
              </a:prstGeom>
              <a:blipFill>
                <a:blip r:embed="rId11"/>
                <a:stretch>
                  <a:fillRect l="-2008" t="-8000" r="-1807"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854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DIFFEOMORPHISM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diffeomorphism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3262799-72B9-DEAD-7574-4C306C81DE3F}"/>
              </a:ext>
            </a:extLst>
          </p:cNvPr>
          <p:cNvSpPr/>
          <p:nvPr/>
        </p:nvSpPr>
        <p:spPr>
          <a:xfrm>
            <a:off x="2157040" y="2715662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2FCAF8-E947-3949-3520-8BD81BBD61B3}"/>
                  </a:ext>
                </a:extLst>
              </p:cNvPr>
              <p:cNvSpPr txBox="1"/>
              <p:nvPr/>
            </p:nvSpPr>
            <p:spPr>
              <a:xfrm>
                <a:off x="1630272" y="2728176"/>
                <a:ext cx="7808424" cy="3908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𝑑𝑥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1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+(</m:t>
                          </m:r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𝑘𝐽𝑙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𝑑𝑥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𝑚𝑔𝑙𝑐𝑜𝑠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𝑚𝑔𝑙𝑠𝑖𝑛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2FCAF8-E947-3949-3520-8BD81BBD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72" y="2728176"/>
                <a:ext cx="7808424" cy="3908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34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4.3 RANK OF THE JACOBIAN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9715" y="2235098"/>
                <a:ext cx="10346959" cy="955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verify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diffeomorphism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well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defined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over the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entire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𝑅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compute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Jacobian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and check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it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full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rank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implemented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this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part on MATLAB, with the following lines of code: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it-IT" sz="2000" baseline="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2235098"/>
                <a:ext cx="10346959" cy="955777"/>
              </a:xfrm>
              <a:prstGeom prst="rect">
                <a:avLst/>
              </a:prstGeom>
              <a:blipFill>
                <a:blip r:embed="rId2"/>
                <a:stretch>
                  <a:fillRect l="-648" t="-7051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1BB5CCC8-6556-D456-09F0-5AABD5549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45843" b="48169"/>
          <a:stretch/>
        </p:blipFill>
        <p:spPr>
          <a:xfrm>
            <a:off x="1149715" y="3646172"/>
            <a:ext cx="8702700" cy="10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4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4.4 FINDING 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5" y="2235098"/>
            <a:ext cx="10346959" cy="955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put v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equal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reverse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u. 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code v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written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explicitly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it’s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obtain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directly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u.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97F979F8-DA15-420F-8E7E-9E99CEB59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51967"/>
          <a:stretch/>
        </p:blipFill>
        <p:spPr>
          <a:xfrm>
            <a:off x="83788" y="3429000"/>
            <a:ext cx="12108212" cy="7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11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828414"/>
            <a:ext cx="3669935" cy="18900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state-feedback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placed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relation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between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new input v and the output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described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a four-th order integrator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E6DCDC5C-014F-3FCF-2DB1-A75E61AF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83" y="4209880"/>
            <a:ext cx="4625430" cy="1995586"/>
          </a:xfrm>
          <a:prstGeom prst="rect">
            <a:avLst/>
          </a:prstGeom>
        </p:spPr>
      </p:pic>
      <p:pic>
        <p:nvPicPr>
          <p:cNvPr id="8" name="Picture 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179FE467-DB40-6BB9-28DC-F865F8C9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46" y="2106969"/>
            <a:ext cx="6208556" cy="24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5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821668"/>
            <a:ext cx="3832497" cy="1890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scheme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articulated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two steps: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 Placement controller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LTI controller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AFDE9691-BBC5-AAB3-4C80-D7608AFE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03" y="2687671"/>
            <a:ext cx="6729686" cy="2219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D47DC-688C-1005-6FCE-4F5A717AD489}"/>
              </a:ext>
            </a:extLst>
          </p:cNvPr>
          <p:cNvSpPr txBox="1"/>
          <p:nvPr/>
        </p:nvSpPr>
        <p:spPr>
          <a:xfrm>
            <a:off x="7203515" y="3175314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343022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 DYNAMICAL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dynamic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model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following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mglcos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                         =</m:t>
                      </m:r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Moreover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problem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stabilizing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arm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it-IT" sz="2000" b="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  <a:blipFill>
                <a:blip r:embed="rId2"/>
                <a:stretch>
                  <a:fillRect l="-1132" t="-1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325720"/>
            <a:ext cx="3842023" cy="46177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 Placement controller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7196E3-2827-BB5E-DC32-958B8D7D0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49" y="2993070"/>
            <a:ext cx="6028931" cy="24767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53FC82-53E8-B107-EEBE-3EE6001E492A}"/>
              </a:ext>
            </a:extLst>
          </p:cNvPr>
          <p:cNvSpPr txBox="1"/>
          <p:nvPr/>
        </p:nvSpPr>
        <p:spPr>
          <a:xfrm>
            <a:off x="4990165" y="2315808"/>
            <a:ext cx="625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 space representation of the four-th order integrator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C0AA0FB-FE50-A1C3-F216-BE4C41BAE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4" y="2911107"/>
            <a:ext cx="4723465" cy="20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0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13" y="2335755"/>
            <a:ext cx="2375173" cy="427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   LTI controller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FC82-53E8-B107-EEBE-3EE6001E492A}"/>
              </a:ext>
            </a:extLst>
          </p:cNvPr>
          <p:cNvSpPr txBox="1"/>
          <p:nvPr/>
        </p:nvSpPr>
        <p:spPr>
          <a:xfrm>
            <a:off x="5794558" y="2364680"/>
            <a:ext cx="625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 controller over the Pole-Placement controller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FAD77C4-D4F3-1E9B-FFFA-1E2C0BFC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58" y="2822532"/>
            <a:ext cx="5995061" cy="1939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214B3E-123E-E091-562D-4617E6F9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7" y="2762937"/>
            <a:ext cx="5089948" cy="1871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3BF-3C85-1530-DF18-E478670AA114}"/>
                  </a:ext>
                </a:extLst>
              </p:cNvPr>
              <p:cNvSpPr txBox="1"/>
              <p:nvPr/>
            </p:nvSpPr>
            <p:spPr>
              <a:xfrm>
                <a:off x="1242813" y="4647390"/>
                <a:ext cx="3709114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 </m:t>
                    </m:r>
                    <m:d>
                      <m:dPr>
                        <m:begChr m:val="["/>
                        <m:endChr m:val="]"/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𝑟𝑎𝑑</m:t>
                            </m:r>
                          </m:num>
                          <m:den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𝑝h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=76.6583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°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3BF-3C85-1530-DF18-E478670AA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13" y="4647390"/>
                <a:ext cx="3709114" cy="504818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520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382836"/>
            <a:ext cx="2203723" cy="3204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 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controller: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7AA40DF5-1234-3D43-70C6-E4DA46957259}"/>
              </a:ext>
            </a:extLst>
          </p:cNvPr>
          <p:cNvSpPr/>
          <p:nvPr/>
        </p:nvSpPr>
        <p:spPr>
          <a:xfrm>
            <a:off x="3195298" y="2259316"/>
            <a:ext cx="5015669" cy="7471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27165-EA78-D17C-A66C-7B6E9BE17090}"/>
              </a:ext>
            </a:extLst>
          </p:cNvPr>
          <p:cNvSpPr txBox="1"/>
          <p:nvPr/>
        </p:nvSpPr>
        <p:spPr>
          <a:xfrm>
            <a:off x="7374857" y="2914585"/>
            <a:ext cx="252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controller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19E858-DD89-54BA-9ECC-545DBE9D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88323"/>
            <a:ext cx="5563923" cy="263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816DC5-D771-9151-1D4D-299EB1E5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4" y="3236727"/>
            <a:ext cx="5258196" cy="26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50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09" y="2382837"/>
            <a:ext cx="2255116" cy="3413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  Final result: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037C9A-1489-1707-566B-18B69D0CA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08" y="2915186"/>
            <a:ext cx="9322827" cy="30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5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ANALYSIS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659813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408086"/>
            <a:ext cx="3039414" cy="461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Test: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57F1-4C43-7D01-A597-00C131DF5C84}"/>
              </a:ext>
            </a:extLst>
          </p:cNvPr>
          <p:cNvSpPr txBox="1"/>
          <p:nvPr/>
        </p:nvSpPr>
        <p:spPr>
          <a:xfrm>
            <a:off x="1149716" y="3023315"/>
            <a:ext cx="303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+mn-ea"/>
                <a:cs typeface="+mn-cs"/>
              </a:rPr>
              <a:t>dx_0 = [0;1;0;1]*0.01;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+mn-ea"/>
                <a:cs typeface="+mn-cs"/>
              </a:rPr>
              <a:t>dy_ref(t) = 1*step(t-1.5)</a:t>
            </a:r>
          </a:p>
        </p:txBody>
      </p:sp>
      <p:pic>
        <p:nvPicPr>
          <p:cNvPr id="8" name="Immagine 7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0944C982-06C9-D69C-6BCF-DE8609446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30" y="2367846"/>
            <a:ext cx="730059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229FAF-6676-E888-127A-F96A0991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586855"/>
            <a:ext cx="3574782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6. VARIABLE</a:t>
            </a:r>
            <a:r>
              <a:rPr lang="it-IT" sz="31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STRUCTURE</a:t>
            </a:r>
            <a:r>
              <a:rPr lang="it-IT" sz="31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77CED-106F-13E0-4AF3-8534C964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2" y="2785085"/>
            <a:ext cx="7016556" cy="95399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oboto"/>
                <a:ea typeface="Roboto"/>
                <a:cs typeface="Roboto"/>
              </a:rPr>
              <a:t>Starting from the system linearized through feedback linearization, let's call it S, we aim to build a variable structure controller to make y(t) track some (constant) reference signal y°.</a:t>
            </a:r>
          </a:p>
        </p:txBody>
      </p:sp>
    </p:spTree>
    <p:extLst>
      <p:ext uri="{BB962C8B-B14F-4D97-AF65-F5344CB8AC3E}">
        <p14:creationId xmlns:p14="http://schemas.microsoft.com/office/powerpoint/2010/main" val="408198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6E8A9-CA23-1D4B-F351-957A3920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C9115-0EC1-C544-DCEA-9B2B74C50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A968-F31D-B892-88B4-1636DF64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933540" cy="771233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6.1 SYSTEM S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ECFFC7-7DEB-C129-C316-0E609FC7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8AB264-E22A-E7A8-77E5-70703DB84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F6E54E6-2A29-1726-E9E7-E36E4E1A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335"/>
            <a:ext cx="6114046" cy="541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/>
                <a:ea typeface="Roboto"/>
                <a:cs typeface="Roboto"/>
              </a:rPr>
              <a:t>System S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is</a:t>
            </a:r>
            <a:r>
              <a:rPr lang="it-IT" sz="2000" dirty="0">
                <a:latin typeface="Roboto"/>
                <a:ea typeface="Roboto"/>
                <a:cs typeface="Roboto"/>
              </a:rPr>
              <a:t>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defined</a:t>
            </a:r>
            <a:r>
              <a:rPr lang="it-IT" sz="2000" dirty="0">
                <a:latin typeface="Roboto"/>
                <a:ea typeface="Roboto"/>
                <a:cs typeface="Roboto"/>
              </a:rPr>
              <a:t>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as</a:t>
            </a:r>
            <a:r>
              <a:rPr lang="it-IT" sz="2000" dirty="0">
                <a:latin typeface="Roboto"/>
                <a:ea typeface="Roboto"/>
                <a:cs typeface="Roboto"/>
              </a:rPr>
              <a:t> follows, </a:t>
            </a:r>
            <a:r>
              <a:rPr lang="it-IT" sz="2000" dirty="0" err="1">
                <a:latin typeface="Roboto"/>
                <a:ea typeface="Roboto"/>
                <a:cs typeface="Roboto"/>
              </a:rPr>
              <a:t>where</a:t>
            </a:r>
            <a:r>
              <a:rPr lang="it-IT" sz="2000" dirty="0">
                <a:latin typeface="Roboto"/>
                <a:ea typeface="Roboto"/>
                <a:cs typeface="Roboto"/>
              </a:rPr>
              <a:t> v </a:t>
            </a:r>
            <a:r>
              <a:rPr lang="it-IT" sz="2000" dirty="0" err="1">
                <a:latin typeface="Roboto"/>
                <a:ea typeface="Roboto"/>
                <a:cs typeface="Roboto"/>
              </a:rPr>
              <a:t>is</a:t>
            </a:r>
            <a:r>
              <a:rPr lang="it-IT" sz="2000" dirty="0">
                <a:latin typeface="Roboto"/>
                <a:ea typeface="Roboto"/>
                <a:cs typeface="Roboto"/>
              </a:rPr>
              <a:t> the input:</a:t>
            </a:r>
            <a:endParaRPr lang="it-IT" sz="2000" dirty="0">
              <a:cs typeface="Calibri" panose="020F0502020204030204"/>
            </a:endParaRPr>
          </a:p>
        </p:txBody>
      </p:sp>
      <p:pic>
        <p:nvPicPr>
          <p:cNvPr id="9" name="Immagine 8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5CAAAD4F-DFB9-ABB6-EEBE-ED1E4A3A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58" y="2375233"/>
            <a:ext cx="1717462" cy="232487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794F8-2E6E-C128-993A-5AAD96FEFBE6}"/>
              </a:ext>
            </a:extLst>
          </p:cNvPr>
          <p:cNvSpPr txBox="1"/>
          <p:nvPr/>
        </p:nvSpPr>
        <p:spPr>
          <a:xfrm>
            <a:off x="6095999" y="2453339"/>
            <a:ext cx="447424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Notice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canonical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would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trasformation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determine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suitable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54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5C5CE-439F-9970-897F-970EDE5A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824510-8E20-6B17-954E-47A51887F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54C9A-945A-A213-091B-B3041FE2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115417"/>
            <a:ext cx="10007066" cy="117192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6.2 DETERMINING A SWITCHING FUNCTION AND SYSTEM S*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5C18C-B88D-FBA3-C81F-4EF97AA9D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F6CF08-A229-9F4F-69AE-CE2F189D0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6AF5B2-810E-BB11-62EE-030B76FE5AD2}"/>
              </a:ext>
            </a:extLst>
          </p:cNvPr>
          <p:cNvSpPr txBox="1"/>
          <p:nvPr/>
        </p:nvSpPr>
        <p:spPr>
          <a:xfrm>
            <a:off x="1213185" y="1539542"/>
            <a:ext cx="994359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choice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the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just set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zero: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Let's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explicit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4th state component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it's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one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input: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so,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S* (of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evolves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restricted by the sliding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406E5538-AC28-7F63-8686-9AA369DE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5" y="1943813"/>
            <a:ext cx="3875672" cy="54593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B3516CA-E7B9-2491-A060-41917954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40" y="2926639"/>
            <a:ext cx="1181100" cy="342900"/>
          </a:xfrm>
          <a:prstGeom prst="rect">
            <a:avLst/>
          </a:prstGeom>
        </p:spPr>
      </p:pic>
      <p:pic>
        <p:nvPicPr>
          <p:cNvPr id="7" name="Immagine 6" descr="Immagine che contiene testo, calligrafia, Carattere, tipografia&#10;&#10;Descrizione generata automaticamente">
            <a:extLst>
              <a:ext uri="{FF2B5EF4-FFF2-40B4-BE49-F238E27FC236}">
                <a16:creationId xmlns:a16="http://schemas.microsoft.com/office/drawing/2014/main" id="{E45813E8-AC95-F6BD-34B4-55A888225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9" b="77489"/>
          <a:stretch/>
        </p:blipFill>
        <p:spPr>
          <a:xfrm>
            <a:off x="3915553" y="3874102"/>
            <a:ext cx="3952875" cy="399065"/>
          </a:xfrm>
          <a:prstGeom prst="rect">
            <a:avLst/>
          </a:prstGeom>
        </p:spPr>
      </p:pic>
      <p:pic>
        <p:nvPicPr>
          <p:cNvPr id="6" name="Immagine 5" descr="Immagine che contiene testo, calligrafia, Carattere, tipografia&#10;&#10;Descrizione generata automaticamente">
            <a:extLst>
              <a:ext uri="{FF2B5EF4-FFF2-40B4-BE49-F238E27FC236}">
                <a16:creationId xmlns:a16="http://schemas.microsoft.com/office/drawing/2014/main" id="{67254CCF-11BA-B176-40EB-761A1FEE3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49" b="9969"/>
          <a:stretch/>
        </p:blipFill>
        <p:spPr>
          <a:xfrm>
            <a:off x="3954155" y="4824305"/>
            <a:ext cx="3624733" cy="1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24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44B8F-1750-79BC-6F3D-A9EC3EE5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963ED94-9446-E232-1104-E88E12131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20A9C24-CAE2-3B8B-CB47-1E2A3629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126079"/>
            <a:ext cx="9989838" cy="1161262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6.3 CHARACTERISTIC POLYNOMIAL AND EQUILIBRIUM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A7A678-E5EE-BBB6-39EB-E0E70A700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FC05AE-0138-559A-5863-AB0AF5CC3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6A18E0-5DFD-90D2-A23F-05A621275170}"/>
              </a:ext>
            </a:extLst>
          </p:cNvPr>
          <p:cNvSpPr txBox="1"/>
          <p:nvPr/>
        </p:nvSpPr>
        <p:spPr>
          <a:xfrm>
            <a:off x="780810" y="1522122"/>
            <a:ext cx="10358743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polynomial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characterizes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evolution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along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roots 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achieve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merely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via matching with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coefficient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polynomial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roots.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chose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set the 3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in –10: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S*,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leads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 the y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be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reference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y°)</a:t>
            </a: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gamma: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(b4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1 in the case under study)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 err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Immagine 7" descr="Immagine che contiene Carattere, calligrafia, tipografia, testo&#10;&#10;Descrizione generata automaticamente">
            <a:extLst>
              <a:ext uri="{FF2B5EF4-FFF2-40B4-BE49-F238E27FC236}">
                <a16:creationId xmlns:a16="http://schemas.microsoft.com/office/drawing/2014/main" id="{454554C6-01A6-3F4B-C877-892CB4C3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09" y="3186112"/>
            <a:ext cx="3067050" cy="485775"/>
          </a:xfrm>
          <a:prstGeom prst="rect">
            <a:avLst/>
          </a:prstGeom>
        </p:spPr>
      </p:pic>
      <p:pic>
        <p:nvPicPr>
          <p:cNvPr id="11" name="Immagine 10" descr="Immagine che contiene Carattere, bianco, testo, design&#10;&#10;Descrizione generata automaticamente">
            <a:extLst>
              <a:ext uri="{FF2B5EF4-FFF2-40B4-BE49-F238E27FC236}">
                <a16:creationId xmlns:a16="http://schemas.microsoft.com/office/drawing/2014/main" id="{5478D51F-3015-7436-DE73-BC21E6891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42" b="22863"/>
          <a:stretch/>
        </p:blipFill>
        <p:spPr>
          <a:xfrm>
            <a:off x="3991984" y="4193871"/>
            <a:ext cx="1238250" cy="333338"/>
          </a:xfrm>
          <a:prstGeom prst="rect">
            <a:avLst/>
          </a:prstGeom>
        </p:spPr>
      </p:pic>
      <p:pic>
        <p:nvPicPr>
          <p:cNvPr id="12" name="Immagine 11" descr="Immagine che contiene Carattere, bianco, schizzo, design&#10;&#10;Descrizione generata automaticamente">
            <a:extLst>
              <a:ext uri="{FF2B5EF4-FFF2-40B4-BE49-F238E27FC236}">
                <a16:creationId xmlns:a16="http://schemas.microsoft.com/office/drawing/2014/main" id="{F36D94B8-1052-F42B-0A5B-D6FB53B78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75" t="9790" r="3575" b="16216"/>
          <a:stretch/>
        </p:blipFill>
        <p:spPr>
          <a:xfrm>
            <a:off x="3958646" y="5214936"/>
            <a:ext cx="1304925" cy="535645"/>
          </a:xfrm>
          <a:prstGeom prst="rect">
            <a:avLst/>
          </a:prstGeom>
        </p:spPr>
      </p:pic>
      <p:pic>
        <p:nvPicPr>
          <p:cNvPr id="6" name="Segnaposto contenuto 5" descr="Immagine che contiene Carattere, testo, calligrafia, tipografia&#10;&#10;Descrizione generata automaticamente">
            <a:extLst>
              <a:ext uri="{FF2B5EF4-FFF2-40B4-BE49-F238E27FC236}">
                <a16:creationId xmlns:a16="http://schemas.microsoft.com/office/drawing/2014/main" id="{F293CDE5-F8AA-B716-ED3D-D42036465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32666"/>
          <a:stretch/>
        </p:blipFill>
        <p:spPr>
          <a:xfrm>
            <a:off x="776289" y="3061124"/>
            <a:ext cx="3533775" cy="461774"/>
          </a:xfrm>
        </p:spPr>
      </p:pic>
    </p:spTree>
    <p:extLst>
      <p:ext uri="{BB962C8B-B14F-4D97-AF65-F5344CB8AC3E}">
        <p14:creationId xmlns:p14="http://schemas.microsoft.com/office/powerpoint/2010/main" val="120508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 DYNAMICAL EQUATIONS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/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/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/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/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=0.015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/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/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/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𝑙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/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=9.8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59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14989-E9DC-853C-401E-6F3CD236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9A95B07-EEF7-0F3C-5C5C-12017592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B38852-7CD5-11D1-F305-E745A843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6.4 DETERMINING A CONTROL LAW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32A7FE-9572-784B-5F0C-5B1021048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C0E684-71A9-5F12-C1B9-C61657712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3CFCC6-3CB7-3F6D-601B-695EA0AD3436}"/>
              </a:ext>
            </a:extLst>
          </p:cNvPr>
          <p:cNvSpPr txBox="1"/>
          <p:nvPr/>
        </p:nvSpPr>
        <p:spPr>
          <a:xfrm>
            <a:off x="1102893" y="1114328"/>
            <a:ext cx="1012708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determine a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 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it-IT" sz="20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reaching-law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approach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’</a:t>
            </a: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dynamics of the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time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s=0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8B3BF0-04CC-7F79-FE5A-5D219133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33" y="1600252"/>
            <a:ext cx="1228725" cy="457200"/>
          </a:xfrm>
          <a:prstGeom prst="rect">
            <a:avLst/>
          </a:prstGeom>
        </p:spPr>
      </p:pic>
      <p:pic>
        <p:nvPicPr>
          <p:cNvPr id="4" name="Immagine 3" descr="Immagine che contiene Carattere, tipografia, testo, bianco&#10;&#10;Descrizione generata automaticamente">
            <a:extLst>
              <a:ext uri="{FF2B5EF4-FFF2-40B4-BE49-F238E27FC236}">
                <a16:creationId xmlns:a16="http://schemas.microsoft.com/office/drawing/2014/main" id="{47721415-A234-7F79-9DBA-C835A7F1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406" y="2800580"/>
            <a:ext cx="2228850" cy="514350"/>
          </a:xfrm>
          <a:prstGeom prst="rect">
            <a:avLst/>
          </a:prstGeom>
        </p:spPr>
      </p:pic>
      <p:pic>
        <p:nvPicPr>
          <p:cNvPr id="6" name="Immagine 5" descr="Immagine che contiene Carattere, testo, linea, bianco&#10;&#10;Descrizione generata automaticamente">
            <a:extLst>
              <a:ext uri="{FF2B5EF4-FFF2-40B4-BE49-F238E27FC236}">
                <a16:creationId xmlns:a16="http://schemas.microsoft.com/office/drawing/2014/main" id="{6E539DBC-1630-7937-5BE7-39DD115B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33" y="3645318"/>
            <a:ext cx="1285875" cy="542925"/>
          </a:xfrm>
          <a:prstGeom prst="rect">
            <a:avLst/>
          </a:prstGeom>
        </p:spPr>
      </p:pic>
      <p:pic>
        <p:nvPicPr>
          <p:cNvPr id="7" name="Immagine 6" descr="Immagine che contiene Carattere, testo, linea, tipografia&#10;&#10;Descrizione generata automaticamente">
            <a:extLst>
              <a:ext uri="{FF2B5EF4-FFF2-40B4-BE49-F238E27FC236}">
                <a16:creationId xmlns:a16="http://schemas.microsoft.com/office/drawing/2014/main" id="{5721F37F-C07D-CD5C-3C3F-00B8D3F0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583" y="4669099"/>
            <a:ext cx="4972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D244D-5CD8-FF77-3608-18E8B746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3505D74-FF94-3BEA-EC83-5116E6F54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B398A6-8C6F-B5C3-1233-99D2883B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6.5 MATLAB SCRIPT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F5FF64-B0AC-C432-FC9D-1E106D26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758F29-893A-1DED-F3A1-DD0351541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12F45B84-E501-0B02-E5A7-08AEE985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62" y="1016631"/>
            <a:ext cx="7299274" cy="51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14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FBABF-619F-D3FD-42FE-B034F84F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9C591E-52BA-3331-22E9-E26D0604E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AC0745-44DF-5FB1-E50E-021B84C8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6.6 SIMULINK SCHEME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7B8552-368F-981D-A7F1-C921EDA4E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69A1FE-C2B0-FC6F-B88E-C88C85C5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diagramma, testo, Disegno tecnico, Piano&#10;&#10;Descrizione generata automaticamente">
            <a:extLst>
              <a:ext uri="{FF2B5EF4-FFF2-40B4-BE49-F238E27FC236}">
                <a16:creationId xmlns:a16="http://schemas.microsoft.com/office/drawing/2014/main" id="{7E17CD9F-5793-9B6E-A332-834DFD06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6" y="1191891"/>
            <a:ext cx="10861181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1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B41DD-5C09-846A-62BE-B56890CA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EDF19D16-957A-5333-C0FB-5006DDF7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A169D20E-0746-F369-16EA-30CCA53D4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8DF71FB4-971B-4D0E-5517-B0D80DD33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C11539C6-53D4-1D44-7C13-2E35A5004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0FC08BC3-CA77-05A7-F935-7BFA98829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8446F721-EA19-8E35-781C-129FF30C5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9C9D36D7-BA35-6E91-9897-83AADDC7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DF41FD-4023-4906-1BAF-658ED725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2800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7. VSC PERFORMANCE WRT CHANGE OF CONDITIONS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4DB32B-582D-2C89-C110-658F14DC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2" y="2785085"/>
            <a:ext cx="7016556" cy="95399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Roboto"/>
                <a:ea typeface="Roboto"/>
                <a:cs typeface="Roboto"/>
              </a:rPr>
              <a:t>Analysis to high frequency switching of the control variable and sinusoidal disturbance.</a:t>
            </a:r>
          </a:p>
        </p:txBody>
      </p:sp>
    </p:spTree>
    <p:extLst>
      <p:ext uri="{BB962C8B-B14F-4D97-AF65-F5344CB8AC3E}">
        <p14:creationId xmlns:p14="http://schemas.microsoft.com/office/powerpoint/2010/main" val="1442852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3BE73E-941F-9E0A-D641-DCC4559B6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D64EB54-15CA-FE58-E50B-3D54FE36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5FC763-749F-EAC9-4703-4BE549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40020"/>
            <a:ext cx="9610441" cy="787944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091A3-3D98-AAC5-E02E-9B4060A05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4F607C-A555-925F-C1F5-166068F34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7C068-F005-4F2F-E834-05CC163F97AC}"/>
              </a:ext>
            </a:extLst>
          </p:cNvPr>
          <p:cNvSpPr txBox="1"/>
          <p:nvPr/>
        </p:nvSpPr>
        <p:spPr>
          <a:xfrm>
            <a:off x="749740" y="1657004"/>
            <a:ext cx="534626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treat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high frequency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put an integrator on v: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state(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state u).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work with a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matlab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code.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1FA3DA3-1676-7A59-58CF-42FB224DE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"/>
          <a:stretch/>
        </p:blipFill>
        <p:spPr>
          <a:xfrm>
            <a:off x="6572250" y="1227964"/>
            <a:ext cx="4739895" cy="5007056"/>
          </a:xfrm>
          <a:prstGeom prst="rect">
            <a:avLst/>
          </a:prstGeom>
        </p:spPr>
      </p:pic>
      <p:pic>
        <p:nvPicPr>
          <p:cNvPr id="6" name="Immagine 5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85620527-2290-E9B5-8AEB-60744C9B6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61" b="24708"/>
          <a:stretch/>
        </p:blipFill>
        <p:spPr>
          <a:xfrm>
            <a:off x="2550659" y="2464081"/>
            <a:ext cx="857250" cy="3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88F24-D57F-986B-E4FA-1D940E7F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34B49CB-D87B-B574-9878-D918988D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B8441A-94E7-4C9A-B134-BE5C4534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A2D9D9-D7C5-D40A-3545-7DAC8CC6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99B4973-17C9-94E5-DAC3-0DAC74E1B61E}"/>
              </a:ext>
            </a:extLst>
          </p:cNvPr>
          <p:cNvSpPr txBox="1"/>
          <p:nvPr/>
        </p:nvSpPr>
        <p:spPr>
          <a:xfrm>
            <a:off x="513089" y="2200288"/>
            <a:ext cx="437387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image (ZOOMED IN)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Yellow, base case;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Blue, with integrator;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immediately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appreciate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integrator helps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avoiding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high frequency switching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5F6CB10-849F-5965-AB33-BE0FE1AC5FDF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pic>
        <p:nvPicPr>
          <p:cNvPr id="9" name="Immagine 8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3DB6DE0F-C857-A625-DA9E-8A725390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75" y="2025650"/>
            <a:ext cx="7077838" cy="35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C7A13-90AB-8810-7D0B-94FF1E78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AB6F1A6-9446-84F9-19DA-3D603CC8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4BA0D3-B812-DAE5-FA66-A75E38ED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B5F3D6-B3CD-083B-3E34-C5DC493E8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9445EEA-2F9E-10A7-5F78-82CB8EDED483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pic>
        <p:nvPicPr>
          <p:cNvPr id="2" name="Immagine 1" descr="Immagine che contiene diagramma, testo, Piano, Disegno tecnico&#10;&#10;Descrizione generata automaticamente">
            <a:extLst>
              <a:ext uri="{FF2B5EF4-FFF2-40B4-BE49-F238E27FC236}">
                <a16:creationId xmlns:a16="http://schemas.microsoft.com/office/drawing/2014/main" id="{3D93916D-4496-CF8A-70EF-18E09510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2" y="1107526"/>
            <a:ext cx="11640551" cy="51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09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BB2F5-CE1D-90A7-B335-8D18E55C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0515D3E-BC9C-E2C2-175D-E466F6AE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42BB73-3D79-4F64-0681-40DA6D280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1BE1B6-0524-217E-D84A-0544955F2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A208EF-977A-BFA4-3C55-35C6ABD18AF6}"/>
              </a:ext>
            </a:extLst>
          </p:cNvPr>
          <p:cNvSpPr txBox="1"/>
          <p:nvPr/>
        </p:nvSpPr>
        <p:spPr>
          <a:xfrm>
            <a:off x="949107" y="4842947"/>
            <a:ext cx="435859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red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affected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by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sinusoidal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disturbance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3C3968B-68DF-4157-4EB3-0AECF7369423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7.2 SINUSOIDAL LOAD DISTURBANCE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BACFA1-D088-6D21-3CDC-FDCF873B6581}"/>
              </a:ext>
            </a:extLst>
          </p:cNvPr>
          <p:cNvSpPr txBox="1"/>
          <p:nvPr/>
        </p:nvSpPr>
        <p:spPr>
          <a:xfrm>
            <a:off x="949107" y="1353504"/>
            <a:ext cx="435859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the theory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know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setting a q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disturbance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amplitude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W, the state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converge to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time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affected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due to W):</a:t>
            </a:r>
          </a:p>
        </p:txBody>
      </p:sp>
      <p:pic>
        <p:nvPicPr>
          <p:cNvPr id="5" name="Immagine 4" descr="Immagine che contiene Carattere, linea, bianco, testo&#10;&#10;Descrizione generata automaticamente">
            <a:extLst>
              <a:ext uri="{FF2B5EF4-FFF2-40B4-BE49-F238E27FC236}">
                <a16:creationId xmlns:a16="http://schemas.microsoft.com/office/drawing/2014/main" id="{C6C6AEE9-FE2E-1DD0-150F-5C57F25D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12276"/>
          <a:stretch/>
        </p:blipFill>
        <p:spPr>
          <a:xfrm>
            <a:off x="2118681" y="3677126"/>
            <a:ext cx="1346364" cy="506180"/>
          </a:xfrm>
          <a:prstGeom prst="rect">
            <a:avLst/>
          </a:prstGeom>
        </p:spPr>
      </p:pic>
      <p:pic>
        <p:nvPicPr>
          <p:cNvPr id="6" name="Immagine 5" descr="Immagine che contiene Carattere, Elementi grafici, bianco, design&#10;&#10;Descrizione generata automaticamente">
            <a:extLst>
              <a:ext uri="{FF2B5EF4-FFF2-40B4-BE49-F238E27FC236}">
                <a16:creationId xmlns:a16="http://schemas.microsoft.com/office/drawing/2014/main" id="{65E66BDE-54CB-96E6-C90D-100945F6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4" b="24467"/>
          <a:stretch/>
        </p:blipFill>
        <p:spPr>
          <a:xfrm>
            <a:off x="2118681" y="4353158"/>
            <a:ext cx="1276350" cy="364249"/>
          </a:xfrm>
          <a:prstGeom prst="rect">
            <a:avLst/>
          </a:prstGeom>
        </p:spPr>
      </p:pic>
      <p:pic>
        <p:nvPicPr>
          <p:cNvPr id="7" name="Immagine 6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A3A9AB4E-FA50-33A5-52FA-C44A629F3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5"/>
          <a:stretch/>
        </p:blipFill>
        <p:spPr>
          <a:xfrm>
            <a:off x="5673012" y="4535283"/>
            <a:ext cx="5752480" cy="1745293"/>
          </a:xfrm>
          <a:prstGeom prst="rect">
            <a:avLst/>
          </a:prstGeom>
        </p:spPr>
      </p:pic>
      <p:pic>
        <p:nvPicPr>
          <p:cNvPr id="10" name="Immagine 9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B7DC577C-B949-9E8B-AECE-6FAD52CCA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26" y="1438275"/>
            <a:ext cx="6393824" cy="30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6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7581E-60E7-9D88-AC6F-6D734728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1441A4-BEA6-1160-7939-E3D0E0EBD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19F01-8866-C6E0-E098-6B539B08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B2F414-3863-BD63-4C77-D9711FFE0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A3804AC-7831-207E-61C9-B727B1BE907E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7.2 SINUSOIDAL LOAD DISTURBANCE</a:t>
            </a:r>
          </a:p>
        </p:txBody>
      </p:sp>
      <p:pic>
        <p:nvPicPr>
          <p:cNvPr id="8" name="Immagine 7" descr="Immagine che contiene diagramma, Disegno tecnico, Piano, linea&#10;&#10;Descrizione generata automaticamente">
            <a:extLst>
              <a:ext uri="{FF2B5EF4-FFF2-40B4-BE49-F238E27FC236}">
                <a16:creationId xmlns:a16="http://schemas.microsoft.com/office/drawing/2014/main" id="{FC8B9523-1900-83D3-698D-10B4E1FF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80" y="1146112"/>
            <a:ext cx="10337132" cy="51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18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144" y="405123"/>
            <a:ext cx="9303739" cy="1640180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FOR THE ATTENTION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persona, Viso umano, vestiti, maglietta polo&#10;&#10;Descrizione generata automaticamente">
            <a:extLst>
              <a:ext uri="{FF2B5EF4-FFF2-40B4-BE49-F238E27FC236}">
                <a16:creationId xmlns:a16="http://schemas.microsoft.com/office/drawing/2014/main" id="{6DAA3D06-7E0E-83CD-50A6-2DEFDE5A6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2" t="-5988" r="2332" b="8940"/>
          <a:stretch/>
        </p:blipFill>
        <p:spPr>
          <a:xfrm>
            <a:off x="1125946" y="1533664"/>
            <a:ext cx="2055918" cy="2851954"/>
          </a:xfrm>
          <a:prstGeom prst="rect">
            <a:avLst/>
          </a:prstGeom>
        </p:spPr>
      </p:pic>
      <p:pic>
        <p:nvPicPr>
          <p:cNvPr id="9" name="Immagine 8" descr="Immagine che contiene Viso umano, ritratto, labbro, sopracciglio&#10;&#10;Descrizione generata automaticamente">
            <a:extLst>
              <a:ext uri="{FF2B5EF4-FFF2-40B4-BE49-F238E27FC236}">
                <a16:creationId xmlns:a16="http://schemas.microsoft.com/office/drawing/2014/main" id="{4C45A61D-6BEE-36BF-F263-B60D26D2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08" y="1894019"/>
            <a:ext cx="1732093" cy="2449248"/>
          </a:xfrm>
          <a:prstGeom prst="rect">
            <a:avLst/>
          </a:prstGeom>
        </p:spPr>
      </p:pic>
      <p:pic>
        <p:nvPicPr>
          <p:cNvPr id="13" name="Immagine 12" descr="Immagine che contiene persona, sorriso, Viso umano, aria aperta&#10;&#10;Descrizione generata automaticamente">
            <a:extLst>
              <a:ext uri="{FF2B5EF4-FFF2-40B4-BE49-F238E27FC236}">
                <a16:creationId xmlns:a16="http://schemas.microsoft.com/office/drawing/2014/main" id="{2FB2B505-0229-3AF7-008D-19A7B3167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7282" r="9834" b="6628"/>
          <a:stretch/>
        </p:blipFill>
        <p:spPr>
          <a:xfrm>
            <a:off x="6303312" y="1921752"/>
            <a:ext cx="2055918" cy="2449247"/>
          </a:xfrm>
          <a:prstGeom prst="rect">
            <a:avLst/>
          </a:prstGeom>
        </p:spPr>
      </p:pic>
      <p:pic>
        <p:nvPicPr>
          <p:cNvPr id="15" name="Immagine 14" descr="Immagine che contiene vestiti, persona, uomo, abito&#10;&#10;Descrizione generata automaticamente">
            <a:extLst>
              <a:ext uri="{FF2B5EF4-FFF2-40B4-BE49-F238E27FC236}">
                <a16:creationId xmlns:a16="http://schemas.microsoft.com/office/drawing/2014/main" id="{3A145E56-F3C8-BAA7-6607-FF5B99BC30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22363" r="44549" b="31174"/>
          <a:stretch/>
        </p:blipFill>
        <p:spPr>
          <a:xfrm>
            <a:off x="9058357" y="1921752"/>
            <a:ext cx="1787951" cy="247698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475F99F8-6F34-7E19-92E9-FF6B96CF7E83}"/>
              </a:ext>
            </a:extLst>
          </p:cNvPr>
          <p:cNvSpPr txBox="1">
            <a:spLocks/>
          </p:cNvSpPr>
          <p:nvPr/>
        </p:nvSpPr>
        <p:spPr>
          <a:xfrm>
            <a:off x="658315" y="4172090"/>
            <a:ext cx="9303739" cy="164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BE848C2-D083-51EC-13F2-373EA3E30ADB}"/>
              </a:ext>
            </a:extLst>
          </p:cNvPr>
          <p:cNvSpPr txBox="1"/>
          <p:nvPr/>
        </p:nvSpPr>
        <p:spPr>
          <a:xfrm>
            <a:off x="1308882" y="4548385"/>
            <a:ext cx="173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Zagati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10658724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5B56708-3BB8-1B77-BC6E-9FC8328CD36D}"/>
              </a:ext>
            </a:extLst>
          </p:cNvPr>
          <p:cNvSpPr txBox="1"/>
          <p:nvPr/>
        </p:nvSpPr>
        <p:spPr>
          <a:xfrm>
            <a:off x="3742507" y="4570388"/>
            <a:ext cx="173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Carrison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10690049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EE1477E-DB8B-C6E0-4F0F-6557A695E56B}"/>
              </a:ext>
            </a:extLst>
          </p:cNvPr>
          <p:cNvSpPr txBox="1"/>
          <p:nvPr/>
        </p:nvSpPr>
        <p:spPr>
          <a:xfrm>
            <a:off x="6384268" y="4571487"/>
            <a:ext cx="1894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10664658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C373CF-3956-51D9-6FF9-51009D63AB0D}"/>
              </a:ext>
            </a:extLst>
          </p:cNvPr>
          <p:cNvSpPr txBox="1"/>
          <p:nvPr/>
        </p:nvSpPr>
        <p:spPr>
          <a:xfrm>
            <a:off x="8891480" y="4563953"/>
            <a:ext cx="215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Mastromauro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10680859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STATE SPACE REPRESENTATION AND SYSTEM SIMULATION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stage,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focus on giving a state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endParaRPr lang="it-IT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1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STATE SPACE REPRESENTATION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5108713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cos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)+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state-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 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blipFill>
                <a:blip r:embed="rId6"/>
                <a:stretch>
                  <a:fillRect t="-1626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03925" y="3943397"/>
            <a:ext cx="1444954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09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1.2 CHANGE OF COORDINATES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4593514" y="3057959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cos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⁡(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blipFill>
                <a:blip r:embed="rId5"/>
                <a:stretch>
                  <a:fillRect r="-965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9"/>
            <a:ext cx="1683278" cy="1684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[0 0 0 0],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33521" y="3429000"/>
            <a:ext cx="126673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/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/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/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/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𝑑𝑦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46" y="4977807"/>
                <a:ext cx="3036230" cy="10078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it-IT" sz="2000" i="1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NB.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so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  <a:endParaRPr kumimoji="0" lang="it-IT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977807"/>
                <a:ext cx="3036230" cy="1007863"/>
              </a:xfrm>
              <a:prstGeom prst="rect">
                <a:avLst/>
              </a:prstGeom>
              <a:blipFill>
                <a:blip r:embed="rId11"/>
                <a:stretch>
                  <a:fillRect l="-2008" t="-10909" r="-1807" b="-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8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6375034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 NONLINEAR SYSTEM SIMULATION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121874" cy="3519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task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via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 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basically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system.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MATLAB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system.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54DC3-1423-B897-D10B-DDA9D4FC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79" y="2602092"/>
            <a:ext cx="5277233" cy="21636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5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2285</Words>
  <Application>Microsoft Office PowerPoint</Application>
  <PresentationFormat>Widescreen</PresentationFormat>
  <Paragraphs>367</Paragraphs>
  <Slides>59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Menlo</vt:lpstr>
      <vt:lpstr>Roboto</vt:lpstr>
      <vt:lpstr>Söhne</vt:lpstr>
      <vt:lpstr>Tema di Office</vt:lpstr>
      <vt:lpstr>COLLABORATIVE CLASS PROJECT:  ROBOT CONTROL</vt:lpstr>
      <vt:lpstr>OUTLINE</vt:lpstr>
      <vt:lpstr>0. INTRODUCTION</vt:lpstr>
      <vt:lpstr>0.1 DYNAMICAL EQUATIONS</vt:lpstr>
      <vt:lpstr>0.1 DYNAMICAL EQUATIONS</vt:lpstr>
      <vt:lpstr>1. STATE SPACE REPRESENTATION AND SYSTEM SIMULATION </vt:lpstr>
      <vt:lpstr>1.1 STATE SPACE REPRESENTATION</vt:lpstr>
      <vt:lpstr>1.2 CHANGE OF COORDINATES</vt:lpstr>
      <vt:lpstr>1.3 NONLINEAR SYSTEM SIMULATION</vt:lpstr>
      <vt:lpstr>1.3.1 SIMULATION RESULTS</vt:lpstr>
      <vt:lpstr>1.3.1 SIMULATION RESULTS</vt:lpstr>
      <vt:lpstr>2. SYSTEM LINEARIZATION AND STABILIZATION CONTROL SCHEME </vt:lpstr>
      <vt:lpstr>2.1 EQUILIBRIUM  </vt:lpstr>
      <vt:lpstr>2.1 EQUILIBRIUM  </vt:lpstr>
      <vt:lpstr>2.2 LINEARIZATION   </vt:lpstr>
      <vt:lpstr>2.3 STABILIZING STATE FEEDBACK CONTROL LAWS </vt:lpstr>
      <vt:lpstr>3. IMPLEMENTATION OF THE CONTROL SCHEME ON REAL SYSTEM</vt:lpstr>
      <vt:lpstr>3.1 STABILIZING STATE FEEDBACK CONTROL LAWS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3.1.2 LINEAR QUADRATIC CONTROL WITH INTEGRATOR </vt:lpstr>
      <vt:lpstr>3.1.2 LINEAR QUADRATIC CONTROL WITH INTEGRATOR </vt:lpstr>
      <vt:lpstr>3.1.2 LINEAR QUADRATIC CONTROL WITH INTEGRATOR </vt:lpstr>
      <vt:lpstr>3.1.3 H2 CONTROL  </vt:lpstr>
      <vt:lpstr>3.1.3 H2 CONTROL  </vt:lpstr>
      <vt:lpstr>4. FEEDBACK LINEARIZATION</vt:lpstr>
      <vt:lpstr>4.1 CHECKING THE RELATIVE DEGREE</vt:lpstr>
      <vt:lpstr>4.1 CHECKING THE RELATIVE DEGREE</vt:lpstr>
      <vt:lpstr>4.1 CHECKING THE RELATIVE DEGREE</vt:lpstr>
      <vt:lpstr>4.2 CHANGE OF COORDINATES</vt:lpstr>
      <vt:lpstr>4.2 DIFFEOMORPHISM</vt:lpstr>
      <vt:lpstr>4.3 RANK OF THE JACOBIAN</vt:lpstr>
      <vt:lpstr>4.4 FINDING U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5. ANALYSIS OF THE RESULTS</vt:lpstr>
      <vt:lpstr>5 STABILIZING CONTROL-LAW on the feedback linearized system</vt:lpstr>
      <vt:lpstr>6. VARIABLE STRUCTURE CONTROLLER</vt:lpstr>
      <vt:lpstr>6.1 SYSTEM S</vt:lpstr>
      <vt:lpstr>6.2 DETERMINING A SWITCHING FUNCTION AND SYSTEM S*</vt:lpstr>
      <vt:lpstr>6.3 CHARACTERISTIC POLYNOMIAL AND EQUILIBRIUM</vt:lpstr>
      <vt:lpstr>6.4 DETERMINING A CONTROL LAW</vt:lpstr>
      <vt:lpstr>6.5 MATLAB SCRIPT</vt:lpstr>
      <vt:lpstr>6.6 SIMULINK SCHEME</vt:lpstr>
      <vt:lpstr>7. VSC PERFORMANCE WRT CHANGE OF CONDITIONS</vt:lpstr>
      <vt:lpstr>7.1 HIGH FREQUENCY SWITCHING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Zagati</dc:creator>
  <cp:lastModifiedBy>Alex Zagati</cp:lastModifiedBy>
  <cp:revision>95</cp:revision>
  <dcterms:created xsi:type="dcterms:W3CDTF">2023-12-20T20:50:42Z</dcterms:created>
  <dcterms:modified xsi:type="dcterms:W3CDTF">2023-12-22T14:06:26Z</dcterms:modified>
</cp:coreProperties>
</file>